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F0DF86"/>
    <a:srgbClr val="676767"/>
    <a:srgbClr val="89391D"/>
    <a:srgbClr val="CA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2556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2B7C-D989-4476-9D47-137185D9398F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FE90C-2938-4113-A33D-E0C23E0DAF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4651-F436-41CE-8D96-2A4E2988141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B6F8-0CF8-4EBA-A7FD-2D29EA7BBA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2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143"/>
            <a:ext cx="6856285" cy="9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6858000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1" y="-23445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의료의 질과 환자안전</a:t>
            </a:r>
            <a:endParaRPr lang="ko-KR" altLang="en-US" sz="1600" dirty="0" smtClean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5018" y="527092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defRPr/>
            </a:pPr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스위스 치즈 모델</a:t>
            </a:r>
            <a:endParaRPr lang="ko-KR" altLang="en-US" sz="2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C3DAB3F-7C5F-40BC-B576-E7BF178DFA5D}"/>
              </a:ext>
            </a:extLst>
          </p:cNvPr>
          <p:cNvSpPr/>
          <p:nvPr/>
        </p:nvSpPr>
        <p:spPr>
          <a:xfrm>
            <a:off x="4049671" y="8710646"/>
            <a:ext cx="3327946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김복남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환자안전실무지침서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(2016)&gt;</a:t>
            </a:r>
          </a:p>
        </p:txBody>
      </p:sp>
      <p:pic>
        <p:nvPicPr>
          <p:cNvPr id="66" name="Picture 2" descr="C:\Users\wocs\Desktop\1.PNG">
            <a:extLst>
              <a:ext uri="{FF2B5EF4-FFF2-40B4-BE49-F238E27FC236}">
                <a16:creationId xmlns:a16="http://schemas.microsoft.com/office/drawing/2014/main" id="{7CE46968-D161-44FA-B35A-AC2DFF0B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0" y="1269095"/>
            <a:ext cx="6025420" cy="3665044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67" name="TextBox 66"/>
          <p:cNvSpPr txBox="1"/>
          <p:nvPr/>
        </p:nvSpPr>
        <p:spPr>
          <a:xfrm>
            <a:off x="374736" y="4895463"/>
            <a:ext cx="3522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tabLst>
                <a:tab pos="163513" algn="l"/>
              </a:tabLst>
              <a:defRPr/>
            </a:pPr>
            <a:r>
              <a:rPr lang="ko-KR" altLang="en-US" sz="12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잠재요인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조직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과정에서 업무 과중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수기처방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등이 해당하며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의사결정에서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인력수준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인턴 지원 등에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미흡한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조직문화가 포함된다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14809" y="5011822"/>
            <a:ext cx="65554" cy="6555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374736" y="5821586"/>
            <a:ext cx="4482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오류를 유발하는 요인들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환경에서 분주한 병동과 업무에 방해되는 요인들이 있겠고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팀내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감독이 부족하고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개인적으로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지식의 한계가 있으며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업무가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반복적이고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질이 낮고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투약 설계 등에서 자주 유발되며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환자는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복합적인 의사소통의 어려움 등이 포함된다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14809" y="5937945"/>
            <a:ext cx="65554" cy="6555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379566" y="7094323"/>
            <a:ext cx="622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실제적 실패들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오류로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나타나는 상황들인데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(slips),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누락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(lapse),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위반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(violation)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결과를 초래한다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19639" y="7210682"/>
            <a:ext cx="65554" cy="6555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374736" y="7694487"/>
            <a:ext cx="453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최종적 방어망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부적절한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상황으로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항물리안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호르몬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(AMH)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등과 같은 검사의 오류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 latinLnBrk="0">
              <a:tabLst>
                <a:tab pos="163513" algn="l"/>
              </a:tabLst>
              <a:defRPr/>
            </a:pP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인력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공백으로 약사가 없는 상황이 여기에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포함된다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14809" y="7810846"/>
            <a:ext cx="65554" cy="6555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7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127</Words>
  <Application>Microsoft Office PowerPoint</Application>
  <PresentationFormat>화면 슬라이드 쇼(4:3)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나눔고딕</vt:lpstr>
      <vt:lpstr>나눔스퀘어 Bold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doogi</dc:creator>
  <cp:lastModifiedBy>hana</cp:lastModifiedBy>
  <cp:revision>37</cp:revision>
  <dcterms:created xsi:type="dcterms:W3CDTF">2018-10-18T06:15:54Z</dcterms:created>
  <dcterms:modified xsi:type="dcterms:W3CDTF">2019-03-29T02:11:55Z</dcterms:modified>
</cp:coreProperties>
</file>